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21101666">
            <a:off x="1428848" y="616371"/>
            <a:ext cx="9448800" cy="58993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>
                <a:latin typeface="AR HERMANN" panose="02000000000000000000" pitchFamily="2" charset="0"/>
              </a:rPr>
              <a:t>JUNTA DE VIGILANCIA</a:t>
            </a:r>
            <a:endParaRPr lang="es-ES" sz="4000" dirty="0">
              <a:latin typeface="AR HERMANN" panose="02000000000000000000" pitchFamily="2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05410"/>
              </p:ext>
            </p:extLst>
          </p:nvPr>
        </p:nvGraphicFramePr>
        <p:xfrm>
          <a:off x="1313642" y="1983346"/>
          <a:ext cx="9762188" cy="251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1094"/>
                <a:gridCol w="4881094"/>
              </a:tblGrid>
              <a:tr h="627845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AR JULIAN" panose="02000000000000000000" pitchFamily="2" charset="0"/>
                        </a:rPr>
                        <a:t>PRINCIPALES</a:t>
                      </a:r>
                      <a:endParaRPr lang="es-ES" dirty="0">
                        <a:latin typeface="AR JULI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AR JULIAN" panose="02000000000000000000" pitchFamily="2" charset="0"/>
                        </a:rPr>
                        <a:t>SUPLENTES</a:t>
                      </a:r>
                      <a:endParaRPr lang="es-ES" dirty="0">
                        <a:latin typeface="AR JULIAN" panose="02000000000000000000" pitchFamily="2" charset="0"/>
                      </a:endParaRPr>
                    </a:p>
                  </a:txBody>
                  <a:tcPr/>
                </a:tc>
              </a:tr>
              <a:tr h="627845">
                <a:tc>
                  <a:txBody>
                    <a:bodyPr/>
                    <a:lstStyle/>
                    <a:p>
                      <a:r>
                        <a:rPr lang="es-ES" dirty="0" smtClean="0"/>
                        <a:t>OSCAR ARMANDO ROMERO SAAVEDRA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LUIS ALFONSO MARROQUIN BUSTOS</a:t>
                      </a:r>
                      <a:endParaRPr lang="es-ES" dirty="0"/>
                    </a:p>
                  </a:txBody>
                  <a:tcPr/>
                </a:tc>
              </a:tr>
              <a:tr h="627845">
                <a:tc>
                  <a:txBody>
                    <a:bodyPr/>
                    <a:lstStyle/>
                    <a:p>
                      <a:r>
                        <a:rPr lang="es-ES" dirty="0" smtClean="0"/>
                        <a:t>GIMENA AVILA PINEDA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ELIZABETH LEYTON VARGAS</a:t>
                      </a:r>
                      <a:endParaRPr lang="es-ES" dirty="0"/>
                    </a:p>
                  </a:txBody>
                  <a:tcPr/>
                </a:tc>
              </a:tr>
              <a:tr h="627845">
                <a:tc>
                  <a:txBody>
                    <a:bodyPr/>
                    <a:lstStyle/>
                    <a:p>
                      <a:r>
                        <a:rPr lang="es-ES" dirty="0" smtClean="0"/>
                        <a:t>DANIEL SERRANO RODRIGUEZ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054036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5</TotalTime>
  <Words>22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 HERMANN</vt:lpstr>
      <vt:lpstr>AR JULIAN</vt:lpstr>
      <vt:lpstr>Arial</vt:lpstr>
      <vt:lpstr>Century Gothic</vt:lpstr>
      <vt:lpstr>Estela de condensación</vt:lpstr>
      <vt:lpstr>JUNTA DE VIGILANCIA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JUNTA DE VIGILANCIA</dc:title>
  <dc:creator>COOARTESANIAS NUBIA</dc:creator>
  <cp:lastModifiedBy>Usuario de Windows</cp:lastModifiedBy>
  <cp:revision>2</cp:revision>
  <dcterms:created xsi:type="dcterms:W3CDTF">2017-06-12T16:49:56Z</dcterms:created>
  <dcterms:modified xsi:type="dcterms:W3CDTF">2018-08-08T16:34:33Z</dcterms:modified>
</cp:coreProperties>
</file>